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5693C-CD2E-0756-F6E5-88ADF0556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304A31-6E57-1C61-D5E9-25DDC8D1C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A29D-86F0-4EE4-9EC3-D5EE854B58C9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DC704F-A020-80AD-6435-FAE20D3E0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AF9215-8334-BE14-AA1E-8794BDBCE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995BA-E4CF-4D27-8C75-72BA039396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760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FFE954-9C89-0B6F-38B5-7EF0CEBC9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2E1DF-9177-95B9-6554-850495B13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346D37-B8E5-0BA9-1FBF-B91B2B303C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4A29D-86F0-4EE4-9EC3-D5EE854B58C9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75839-B0EB-EE2A-D09F-2B79F85B53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8CD04-8B47-3FC2-C602-2685F31817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995BA-E4CF-4D27-8C75-72BA039396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881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25572589-BDAE-F143-3382-39F07A1E1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IN"/>
              <a:t>THIS IS A TEST DOCUMENT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255C10-F824-6D1B-AB79-2331EB53663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628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THIS IS A TEST DOCUMENT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TEST DOCUMENT</dc:title>
  <dc:creator>Shyam Sundar T K</dc:creator>
  <cp:lastModifiedBy>Shyam Sundar T K</cp:lastModifiedBy>
  <cp:revision>1</cp:revision>
  <dcterms:created xsi:type="dcterms:W3CDTF">2023-10-06T09:52:25Z</dcterms:created>
  <dcterms:modified xsi:type="dcterms:W3CDTF">2023-10-06T09:52:25Z</dcterms:modified>
</cp:coreProperties>
</file>