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9AAE1B9-AC22-B7AF-0D56-B8AC01837A93}" name="Marchand, Lauren" initials="ML" userId="S::lauren.marchand@informa.com::8a820b41-138b-40e4-8c14-d76af2b26fd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33"/>
    <a:srgbClr val="12D9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46C5B2F-12D0-5D33-2343-7338404ABEB9}" v="2" dt="2022-10-20T15:16:13.0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392" autoAdjust="0"/>
    <p:restoredTop sz="96327"/>
  </p:normalViewPr>
  <p:slideViewPr>
    <p:cSldViewPr snapToGrid="0">
      <p:cViewPr varScale="1">
        <p:scale>
          <a:sx n="71" d="100"/>
          <a:sy n="71" d="100"/>
        </p:scale>
        <p:origin x="10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8/10/relationships/authors" Target="author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413433F-BF29-4F48-BBD2-9A7E1E654D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236" y="3077153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sz="4800">
                <a:solidFill>
                  <a:srgbClr val="000033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30250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88B37A-7E91-4762-8CE7-7EF9538051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11F81A-941F-4A7E-A45A-450A41F33F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7956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EDD80FB-1282-421B-B21A-B4845E42AB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1298776"/>
            <a:ext cx="2628900" cy="5179026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6A84E3-D555-4160-8E68-6943D06FBD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298776"/>
            <a:ext cx="7734300" cy="5179026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2636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158937-E4BD-4A75-9E5C-F29F55A04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A52B29-7DF5-4EED-AC34-168F38DA79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12858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9E642-AA8D-4E95-AB47-BC5D3396E0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1084226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98C6D6-A457-4F90-96BF-85B90B7FC7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54082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9E76A7-7DBB-4326-9BFA-B88B2F0AC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6F2C35-42F9-490B-8906-3D7E3D052B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675823"/>
            <a:ext cx="5181600" cy="350114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EB3C3D-C4EB-462F-B530-5ACB8731B7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675823"/>
            <a:ext cx="5181600" cy="350114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26351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06F157-0A3C-4F3C-B2F6-E058290771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154396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AD14B8-5732-4BF3-8118-A9B38B807D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470434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488765-917A-439F-AD93-3F65A6F24A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294346"/>
            <a:ext cx="5157787" cy="316420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D132FE3-B7B0-470E-951B-6C8587A2D8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470434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B42D59-908E-44D9-873F-47349DB6B8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294346"/>
            <a:ext cx="5183188" cy="316420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7138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BAD5F4-8FBF-4055-B58A-8F14B43D06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89237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55635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63EC1-A68B-42E9-A280-CB3B1E561A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318661"/>
            <a:ext cx="3932237" cy="132587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C8AE00-588E-4E31-AC9D-9D76D2CE46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57456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9E89F7-987C-469D-94E7-3442020F00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64454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07408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4C68B-961B-455F-8BCF-37ECDF2B10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260909"/>
            <a:ext cx="3932237" cy="141250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104D8C-B0B7-4679-AEDB-27B1AA2BF4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603442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F97F6E-E4CF-4CDC-8863-3544246C56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673417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4542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1B04EFA-EB9D-4833-8650-05807E2A12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6990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A89682-1CD5-47E3-A38B-15E0E27C1B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730400"/>
            <a:ext cx="10515600" cy="3670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MSIPCMContentMarking" descr="{&quot;HashCode&quot;:-1348403003,&quot;Placement&quot;:&quot;Footer&quot;,&quot;Top&quot;:521.10614,&quot;Left&quot;:0.0,&quot;SlideWidth&quot;:960,&quot;SlideHeight&quot;:540}">
            <a:extLst>
              <a:ext uri="{FF2B5EF4-FFF2-40B4-BE49-F238E27FC236}">
                <a16:creationId xmlns:a16="http://schemas.microsoft.com/office/drawing/2014/main" id="{65785944-7F87-40E0-B3E8-89C8FA8525C0}"/>
              </a:ext>
            </a:extLst>
          </p:cNvPr>
          <p:cNvSpPr txBox="1"/>
          <p:nvPr userDrawn="1"/>
        </p:nvSpPr>
        <p:spPr>
          <a:xfrm>
            <a:off x="0" y="6618048"/>
            <a:ext cx="2130404" cy="23995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US" sz="900">
                <a:solidFill>
                  <a:srgbClr val="0078D7"/>
                </a:solidFill>
                <a:latin typeface="Rockwell" panose="02060603020205020403" pitchFamily="18" charset="0"/>
              </a:rPr>
              <a:t>Information Classification: General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5D5BEA7-0579-D54F-B362-ED5E55688D97}"/>
              </a:ext>
            </a:extLst>
          </p:cNvPr>
          <p:cNvSpPr/>
          <p:nvPr userDrawn="1"/>
        </p:nvSpPr>
        <p:spPr>
          <a:xfrm>
            <a:off x="0" y="6560483"/>
            <a:ext cx="12202391" cy="297517"/>
          </a:xfrm>
          <a:prstGeom prst="rect">
            <a:avLst/>
          </a:prstGeom>
          <a:solidFill>
            <a:srgbClr val="000033"/>
          </a:solidFill>
          <a:ln w="12700" cap="flat">
            <a:no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marL="0" marR="0" indent="0" algn="ctr" defTabSz="41275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3F07B61-7D23-6045-8140-51646470D69D}"/>
              </a:ext>
            </a:extLst>
          </p:cNvPr>
          <p:cNvSpPr/>
          <p:nvPr userDrawn="1"/>
        </p:nvSpPr>
        <p:spPr>
          <a:xfrm>
            <a:off x="8926918" y="6549149"/>
            <a:ext cx="321690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r" defTabSz="41275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Manrope" pitchFamily="2" charset="0"/>
                <a:ea typeface="+mn-ea"/>
                <a:cs typeface="Calibri" panose="020F0502020204030204" pitchFamily="34" charset="0"/>
                <a:sym typeface="Helvetica Light"/>
              </a:rPr>
              <a:t>#</a:t>
            </a:r>
            <a:r>
              <a:rPr kumimoji="0" lang="en-US" sz="1400" b="0" i="0" u="none" strike="noStrike" cap="none" spc="0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uFillTx/>
                <a:latin typeface="Manrope" pitchFamily="2" charset="0"/>
                <a:ea typeface="+mn-ea"/>
                <a:cs typeface="Calibri" panose="020F0502020204030204" pitchFamily="34" charset="0"/>
                <a:sym typeface="Helvetica Light"/>
              </a:rPr>
              <a:t>DiscoverEngineerBuild</a:t>
            </a:r>
            <a:r>
              <a:rPr kumimoji="0" lang="en-US" sz="1400" b="0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Manrope" pitchFamily="2" charset="0"/>
                <a:ea typeface="+mn-ea"/>
                <a:cs typeface="Calibri" panose="020F0502020204030204" pitchFamily="34" charset="0"/>
                <a:sym typeface="Helvetica Light"/>
              </a:rPr>
              <a:t> #</a:t>
            </a:r>
            <a:r>
              <a:rPr kumimoji="0" lang="en-US" sz="1400" b="0" i="0" u="none" strike="noStrike" cap="none" spc="0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uFillTx/>
                <a:latin typeface="Manrope" pitchFamily="2" charset="0"/>
                <a:ea typeface="+mn-ea"/>
                <a:cs typeface="Calibri" panose="020F0502020204030204" pitchFamily="34" charset="0"/>
                <a:sym typeface="Helvetica Light"/>
              </a:rPr>
              <a:t>IMEWest</a:t>
            </a:r>
            <a:endParaRPr kumimoji="0" lang="en-US" sz="1400" b="0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Manrope" pitchFamily="2" charset="0"/>
              <a:ea typeface="+mn-ea"/>
              <a:cs typeface="Calibri" panose="020F0502020204030204" pitchFamily="34" charset="0"/>
              <a:sym typeface="Helvetica Light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1C9A310-A6B9-7642-8F27-2F52DBD51C88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0383" y="3480"/>
            <a:ext cx="12202372" cy="1169393"/>
          </a:xfrm>
          <a:prstGeom prst="rect">
            <a:avLst/>
          </a:prstGeom>
        </p:spPr>
      </p:pic>
      <p:pic>
        <p:nvPicPr>
          <p:cNvPr id="5" name="Picture 4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86482B7B-45D4-EF45-8537-BF33CDF61DE1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27" y="6461198"/>
            <a:ext cx="1479675" cy="455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9829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rgbClr val="000033"/>
          </a:solidFill>
          <a:latin typeface="Manrope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rgbClr val="000033"/>
          </a:solidFill>
          <a:latin typeface="Manrope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rgbClr val="000033"/>
          </a:solidFill>
          <a:latin typeface="Manrope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rgbClr val="000033"/>
          </a:solidFill>
          <a:latin typeface="Manrope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rgbClr val="000033"/>
          </a:solidFill>
          <a:latin typeface="Manrope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rgbClr val="000033"/>
          </a:solidFill>
          <a:latin typeface="Manrope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0F58FB-8796-3A6D-F0DE-1BB47445A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1514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8149_AS_W21_Presentation_CPCSpeakerTemplate" id="{5B71AAB5-551F-B340-B4D6-C76E97BB9F48}" vid="{44DCAEA1-F7D5-054D-93D3-8CACCA82996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BF616BBF2316344B190A9EB82051D71" ma:contentTypeVersion="17" ma:contentTypeDescription="Create a new document." ma:contentTypeScope="" ma:versionID="ba0dd69bae398f7fb58a6b5085631275">
  <xsd:schema xmlns:xsd="http://www.w3.org/2001/XMLSchema" xmlns:xs="http://www.w3.org/2001/XMLSchema" xmlns:p="http://schemas.microsoft.com/office/2006/metadata/properties" xmlns:ns2="37d6ae1e-a5d4-4376-8c23-48f7f805d9ba" xmlns:ns3="a1d9dcf0-ea05-4c60-9dfc-1593bab61ef8" targetNamespace="http://schemas.microsoft.com/office/2006/metadata/properties" ma:root="true" ma:fieldsID="13b5bab8b66149eb6e79439eb4efc8b8" ns2:_="" ns3:_="">
    <xsd:import namespace="37d6ae1e-a5d4-4376-8c23-48f7f805d9ba"/>
    <xsd:import namespace="a1d9dcf0-ea05-4c60-9dfc-1593bab61ef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d6ae1e-a5d4-4376-8c23-48f7f805d9b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bdc0606b-8e5a-4aee-a68c-f4efcab0e83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d9dcf0-ea05-4c60-9dfc-1593bab61e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d279e771-7291-402a-beea-689b2401b7d7}" ma:internalName="TaxCatchAll" ma:showField="CatchAllData" ma:web="a1d9dcf0-ea05-4c60-9dfc-1593bab61ef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1d9dcf0-ea05-4c60-9dfc-1593bab61ef8" xsi:nil="true"/>
    <lcf76f155ced4ddcb4097134ff3c332f xmlns="37d6ae1e-a5d4-4376-8c23-48f7f805d9ba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863F643-9EC9-4672-AAA2-C70D1089DDC8}"/>
</file>

<file path=customXml/itemProps2.xml><?xml version="1.0" encoding="utf-8"?>
<ds:datastoreItem xmlns:ds="http://schemas.openxmlformats.org/officeDocument/2006/customXml" ds:itemID="{9BC46BE1-D43D-4879-A3FF-73615D1FB15D}">
  <ds:schemaRefs>
    <ds:schemaRef ds:uri="http://schemas.microsoft.com/office/2006/metadata/properties"/>
    <ds:schemaRef ds:uri="http://schemas.microsoft.com/office/infopath/2007/PartnerControls"/>
    <ds:schemaRef ds:uri="b5738236-0a6b-4791-b3fd-b84fdd2d1f5c"/>
    <ds:schemaRef ds:uri="98c86002-dda5-42ac-9576-afbca21d548e"/>
  </ds:schemaRefs>
</ds:datastoreItem>
</file>

<file path=customXml/itemProps3.xml><?xml version="1.0" encoding="utf-8"?>
<ds:datastoreItem xmlns:ds="http://schemas.openxmlformats.org/officeDocument/2006/customXml" ds:itemID="{B07B2CCE-66D5-4658-B692-B7188F9C07A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124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Manrope</vt:lpstr>
      <vt:lpstr>Rockwell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Gallagher, Masako</dc:creator>
  <cp:lastModifiedBy>Moore, Lauren</cp:lastModifiedBy>
  <cp:revision>16</cp:revision>
  <dcterms:created xsi:type="dcterms:W3CDTF">2022-01-07T22:55:28Z</dcterms:created>
  <dcterms:modified xsi:type="dcterms:W3CDTF">2023-01-03T18:48:16Z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0x010100A9102960931D2647BE52B423681A1250</vt:lpwstr>
  </property>
  <property fmtid="{D5CDD505-2E9C-101B-9397-08002B2CF9AE}" pid="3" name="MediaServiceImageTags">
    <vt:lpwstr/>
  </property>
  <property fmtid="{D5CDD505-2E9C-101B-9397-08002B2CF9AE}" pid="4" name="MSIP_Label_2bbab825-a111-45e4-86a1-18cee0005896_Enabled">
    <vt:lpwstr>true</vt:lpwstr>
  </property>
  <property fmtid="{D5CDD505-2E9C-101B-9397-08002B2CF9AE}" pid="5" name="MSIP_Label_2bbab825-a111-45e4-86a1-18cee0005896_SetDate">
    <vt:lpwstr>2023-01-03T18:47:56Z</vt:lpwstr>
  </property>
  <property fmtid="{D5CDD505-2E9C-101B-9397-08002B2CF9AE}" pid="6" name="MSIP_Label_2bbab825-a111-45e4-86a1-18cee0005896_Method">
    <vt:lpwstr>Standard</vt:lpwstr>
  </property>
  <property fmtid="{D5CDD505-2E9C-101B-9397-08002B2CF9AE}" pid="7" name="MSIP_Label_2bbab825-a111-45e4-86a1-18cee0005896_Name">
    <vt:lpwstr>2bbab825-a111-45e4-86a1-18cee0005896</vt:lpwstr>
  </property>
  <property fmtid="{D5CDD505-2E9C-101B-9397-08002B2CF9AE}" pid="8" name="MSIP_Label_2bbab825-a111-45e4-86a1-18cee0005896_SiteId">
    <vt:lpwstr>2567d566-604c-408a-8a60-55d0dc9d9d6b</vt:lpwstr>
  </property>
  <property fmtid="{D5CDD505-2E9C-101B-9397-08002B2CF9AE}" pid="9" name="MSIP_Label_2bbab825-a111-45e4-86a1-18cee0005896_ActionId">
    <vt:lpwstr>465fb8b4-1b34-4767-8004-977fcb0cb439</vt:lpwstr>
  </property>
  <property fmtid="{D5CDD505-2E9C-101B-9397-08002B2CF9AE}" pid="10" name="MSIP_Label_2bbab825-a111-45e4-86a1-18cee0005896_ContentBits">
    <vt:lpwstr>2</vt:lpwstr>
  </property>
</Properties>
</file>